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99196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Odd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targets (12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37F4D8-A8BA-0538-1141-E814B369AD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330" y="3287747"/>
            <a:ext cx="6930539" cy="62458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Odd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31</a:t>
            </a:r>
          </a:p>
          <a:p>
            <a:r>
              <a:rPr lang="en-US" dirty="0"/>
              <a:t>Targets: 14 IPSC, 3 steel</a:t>
            </a:r>
          </a:p>
          <a:p>
            <a:endParaRPr lang="en-US" dirty="0"/>
          </a:p>
          <a:p>
            <a:r>
              <a:rPr lang="en-US" dirty="0"/>
              <a:t>Start position: feet on X’s, palms on marks. Firearm is unloaded on either barrel, unpropped. First magazine to be used on stage is on the opposite barrel.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1494</TotalTime>
  <Words>119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2023-02-20T20:04:47Z</dcterms:modified>
  <cp:category>Shooting</cp:category>
</cp:coreProperties>
</file>

<file path=docProps/thumbnail.jpeg>
</file>